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3616A-6395-449A-82C5-ADB897F0A34B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8883B-6765-4CFD-BDEE-63E6B5DE4E0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ED88D-1D74-42F1-80E9-FC6F0A6410CA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B0333-5AAB-41B0-89F9-0F02223112A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Sleduj informácie na obale potravín</a:t>
            </a:r>
            <a:endParaRPr lang="sk-SK" dirty="0"/>
          </a:p>
        </p:txBody>
      </p:sp>
      <p:pic>
        <p:nvPicPr>
          <p:cNvPr id="11266" name="Picture 2" descr="http://www.opotravinach.sk/app/webroot/files/talk_files/HOVORMEok726x1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132856"/>
            <a:ext cx="5076825" cy="1228726"/>
          </a:xfrm>
          <a:prstGeom prst="rect">
            <a:avLst/>
          </a:prstGeom>
          <a:noFill/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ZŠ s MŠ, Diviaky nad Nitricou č. 121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Rozhlasová </a:t>
            </a:r>
            <a:r>
              <a:rPr lang="sk-SK" dirty="0" smtClean="0"/>
              <a:t>relácia – </a:t>
            </a:r>
            <a:r>
              <a:rPr lang="sk-SK" dirty="0" err="1" smtClean="0"/>
              <a:t>poster</a:t>
            </a:r>
            <a:r>
              <a:rPr lang="sk-SK" dirty="0" smtClean="0"/>
              <a:t> na tému </a:t>
            </a:r>
            <a:r>
              <a:rPr lang="sk-SK" smtClean="0"/>
              <a:t>Zdravý obed?</a:t>
            </a:r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4294967295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ZŠ s MŠ, Diviaky nad Nitricou č. 121</a:t>
            </a:r>
            <a:endParaRPr lang="sk-SK"/>
          </a:p>
        </p:txBody>
      </p:sp>
      <p:pic>
        <p:nvPicPr>
          <p:cNvPr id="1026" name="Picture 2" descr="D:\obrazky\foto_skola_2013_2014\hovorme o jedle\hovorme_utor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801600" y="-9601200"/>
            <a:ext cx="7200000" cy="5400000"/>
          </a:xfrm>
          <a:prstGeom prst="rect">
            <a:avLst/>
          </a:prstGeom>
          <a:noFill/>
        </p:spPr>
      </p:pic>
      <p:pic>
        <p:nvPicPr>
          <p:cNvPr id="7" name="Zástupný symbol obsahu 6" descr="hovorme o jedle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2243741" y="2413861"/>
            <a:ext cx="4224469" cy="31683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Zdravý obed na tričku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Žiaci 6. a. pripravili aktivitu Zdravý obed na tričku, vybrali si jedlo, ktoré im v školskej jedálni chutí a je zo surovín v dennej téme. Na tričku nemusia nosiť len obrázky postavičiek z rozprávok, spevákov alebo skupiny. Môžu sa pochváliť aj tým, čo radi jedia.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štvrtok 1710 Zdravý obed na tričku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štvrtok 1710 Zdravý obed na tričku 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57</Words>
  <Application>Microsoft Office PowerPoint</Application>
  <PresentationFormat>Prezentácia na obrazovke (4:3)</PresentationFormat>
  <Paragraphs>6</Paragraphs>
  <Slides>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Motív Office</vt:lpstr>
      <vt:lpstr>Snímka 1</vt:lpstr>
      <vt:lpstr>Rozhlasová relácia – poster na tému Zdravý obed?</vt:lpstr>
      <vt:lpstr>Zdravý obed na tričku</vt:lpstr>
      <vt:lpstr>Snímka 4</vt:lpstr>
      <vt:lpstr>Snímka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ZŠ s MŠ</dc:creator>
  <cp:lastModifiedBy>ZŠ s MŠ</cp:lastModifiedBy>
  <cp:revision>14</cp:revision>
  <dcterms:created xsi:type="dcterms:W3CDTF">2013-10-20T15:03:05Z</dcterms:created>
  <dcterms:modified xsi:type="dcterms:W3CDTF">2013-10-20T16:29:17Z</dcterms:modified>
</cp:coreProperties>
</file>