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92D050"/>
            </a:gs>
            <a:gs pos="53000">
              <a:schemeClr val="tx2"/>
            </a:gs>
            <a:gs pos="53000">
              <a:schemeClr val="tx2"/>
            </a:gs>
            <a:gs pos="53000">
              <a:schemeClr val="tx2"/>
            </a:gs>
            <a:gs pos="53000">
              <a:schemeClr val="tx2"/>
            </a:gs>
            <a:gs pos="5300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20. 10. 2013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latin typeface="Arnprior" pitchFamily="2" charset="0"/>
              </a:rPr>
              <a:t>JEDZ A</a:t>
            </a:r>
            <a:r>
              <a:rPr lang="en-US" sz="6000" b="1" dirty="0" smtClean="0">
                <a:latin typeface="Arnprior" pitchFamily="2" charset="0"/>
              </a:rPr>
              <a:t> </a:t>
            </a:r>
            <a:r>
              <a:rPr lang="sk-SK" sz="6000" b="1" dirty="0" smtClean="0">
                <a:latin typeface="Arnprior" pitchFamily="2" charset="0"/>
              </a:rPr>
              <a:t>HÝB</a:t>
            </a:r>
            <a:r>
              <a:rPr lang="en-US" sz="6000" b="1" dirty="0" smtClean="0">
                <a:latin typeface="Arnprior" pitchFamily="2" charset="0"/>
              </a:rPr>
              <a:t> SA</a:t>
            </a:r>
            <a:endParaRPr lang="sk-SK" sz="6000" b="1" dirty="0">
              <a:latin typeface="Arnprior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7030A0"/>
                </a:solidFill>
                <a:latin typeface="Arnprior" pitchFamily="2" charset="0"/>
              </a:rPr>
              <a:t>ZŠ s MŠ SEDLICE</a:t>
            </a:r>
            <a:endParaRPr lang="sk-SK" dirty="0">
              <a:solidFill>
                <a:srgbClr val="7030A0"/>
              </a:solidFill>
              <a:latin typeface="Arnprior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Pekný, krajší, JA. </a:t>
            </a:r>
            <a:endParaRPr lang="sk-SK" dirty="0"/>
          </a:p>
        </p:txBody>
      </p:sp>
      <p:pic>
        <p:nvPicPr>
          <p:cNvPr id="10242" name="Picture 2" descr="C:\Users\Gabika\Desktop\racio týždeň\P1010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Odmietli sme ponuku na zvezenie</a:t>
            </a:r>
            <a:endParaRPr lang="sk-SK" dirty="0"/>
          </a:p>
        </p:txBody>
      </p:sp>
      <p:pic>
        <p:nvPicPr>
          <p:cNvPr id="11266" name="Picture 2" descr="C:\Users\Gabika\Desktop\racio týždeň\P1010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BOLO SUPER!</a:t>
            </a:r>
            <a:endParaRPr lang="sk-SK" dirty="0"/>
          </a:p>
        </p:txBody>
      </p:sp>
      <p:pic>
        <p:nvPicPr>
          <p:cNvPr id="12290" name="Picture 2" descr="C:\Users\Gabika\Desktop\racio týždeň\P1010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/>
              <a:t>Škola</a:t>
            </a:r>
            <a:r>
              <a:rPr lang="sk-SK" dirty="0" smtClean="0"/>
              <a:t>: ZŠ s MŠ Sedlice, Sedlice 3, 08243 Sedlice</a:t>
            </a:r>
          </a:p>
          <a:p>
            <a:r>
              <a:rPr lang="sk-SK" b="1" dirty="0" smtClean="0"/>
              <a:t>Kontaktná osoba</a:t>
            </a:r>
            <a:r>
              <a:rPr lang="sk-SK" dirty="0" smtClean="0"/>
              <a:t>: Mgr. Gabriela </a:t>
            </a:r>
            <a:r>
              <a:rPr lang="sk-SK" dirty="0" err="1" smtClean="0"/>
              <a:t>Kotuličová</a:t>
            </a:r>
            <a:r>
              <a:rPr lang="sk-SK" dirty="0" smtClean="0"/>
              <a:t>, </a:t>
            </a:r>
            <a:r>
              <a:rPr lang="sk-SK" dirty="0" err="1" smtClean="0"/>
              <a:t>t.č</a:t>
            </a:r>
            <a:r>
              <a:rPr lang="sk-SK" dirty="0" smtClean="0"/>
              <a:t>. 0907130279, </a:t>
            </a:r>
            <a:r>
              <a:rPr lang="sk-SK" dirty="0" err="1" smtClean="0"/>
              <a:t>e-kontakt</a:t>
            </a:r>
            <a:r>
              <a:rPr lang="sk-SK" dirty="0" smtClean="0"/>
              <a:t>: kotulicova139@gmail.com</a:t>
            </a:r>
          </a:p>
          <a:p>
            <a:r>
              <a:rPr lang="sk-SK" b="1" dirty="0" smtClean="0"/>
              <a:t>Téma</a:t>
            </a:r>
            <a:r>
              <a:rPr lang="sk-SK" dirty="0" smtClean="0"/>
              <a:t>: </a:t>
            </a:r>
            <a:r>
              <a:rPr lang="sk-SK" b="1" dirty="0" smtClean="0"/>
              <a:t>JEDZ A HÝB SA</a:t>
            </a:r>
            <a:endParaRPr lang="sk-SK" dirty="0" smtClean="0"/>
          </a:p>
          <a:p>
            <a:r>
              <a:rPr lang="sk-SK" b="1" dirty="0" smtClean="0"/>
              <a:t>Aktivita</a:t>
            </a:r>
            <a:r>
              <a:rPr lang="sk-SK" dirty="0" smtClean="0"/>
              <a:t>: vychádzka spojená s exkurziou, sadenie stromov v areáli školy</a:t>
            </a:r>
          </a:p>
          <a:p>
            <a:r>
              <a:rPr lang="sk-SK" b="1" dirty="0" smtClean="0"/>
              <a:t>Ročník</a:t>
            </a:r>
            <a:r>
              <a:rPr lang="sk-SK" dirty="0" smtClean="0"/>
              <a:t>: </a:t>
            </a:r>
            <a:r>
              <a:rPr lang="sk-SK" dirty="0" smtClean="0"/>
              <a:t>1.-4.,7.-8.</a:t>
            </a:r>
            <a:endParaRPr lang="sk-SK" dirty="0" smtClean="0"/>
          </a:p>
          <a:p>
            <a:r>
              <a:rPr lang="sk-SK" b="1" dirty="0" smtClean="0"/>
              <a:t>Žiaci podieľajúci sa na príspevku</a:t>
            </a:r>
            <a:r>
              <a:rPr lang="sk-SK" dirty="0" smtClean="0"/>
              <a:t>: Lucia </a:t>
            </a:r>
            <a:r>
              <a:rPr lang="sk-SK" dirty="0" err="1" smtClean="0"/>
              <a:t>Kotuličová</a:t>
            </a:r>
            <a:r>
              <a:rPr lang="sk-SK" dirty="0" smtClean="0"/>
              <a:t>, Samuel </a:t>
            </a:r>
            <a:r>
              <a:rPr lang="sk-SK" dirty="0" smtClean="0"/>
              <a:t>Bomba, Adrián </a:t>
            </a:r>
            <a:r>
              <a:rPr lang="sk-SK" smtClean="0"/>
              <a:t>Senderák</a:t>
            </a:r>
            <a:endParaRPr lang="sk-SK" dirty="0" smtClean="0"/>
          </a:p>
          <a:p>
            <a:r>
              <a:rPr lang="sk-SK" b="1" dirty="0" smtClean="0"/>
              <a:t>Celkový počet zapojených žiakov</a:t>
            </a:r>
            <a:r>
              <a:rPr lang="sk-SK" dirty="0" smtClean="0"/>
              <a:t>: </a:t>
            </a:r>
            <a:r>
              <a:rPr lang="sk-SK" dirty="0" smtClean="0"/>
              <a:t>95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Hýbeme sa pri sadení stromčekov na detskom ihrisku pri našej škole.</a:t>
            </a:r>
            <a:endParaRPr lang="sk-SK" dirty="0"/>
          </a:p>
        </p:txBody>
      </p:sp>
      <p:pic>
        <p:nvPicPr>
          <p:cNvPr id="1026" name="Picture 2" descr="C:\Users\Gabika\Desktop\racio týždeň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Jeden kope, traja kontrolujú.</a:t>
            </a:r>
            <a:endParaRPr lang="sk-SK" dirty="0"/>
          </a:p>
        </p:txBody>
      </p:sp>
      <p:pic>
        <p:nvPicPr>
          <p:cNvPr id="2050" name="Picture 2" descr="C:\Users\Gabika\Desktop\racio týždeň\P10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Makáme</a:t>
            </a:r>
            <a:r>
              <a:rPr lang="sk-SK" dirty="0" smtClean="0"/>
              <a:t>...</a:t>
            </a:r>
            <a:endParaRPr lang="sk-SK" dirty="0"/>
          </a:p>
        </p:txBody>
      </p:sp>
      <p:pic>
        <p:nvPicPr>
          <p:cNvPr id="3074" name="Picture 2" descr="C:\Users\Gabika\Desktop\racio týždeň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Vládze už len pani učiteľka.</a:t>
            </a:r>
            <a:endParaRPr lang="sk-SK" dirty="0"/>
          </a:p>
        </p:txBody>
      </p:sp>
      <p:pic>
        <p:nvPicPr>
          <p:cNvPr id="4098" name="Picture 2" descr="C:\Users\Gabika\Desktop\racio týždeň\P1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Ideme na exkurziu na miestne PDP Sedlice. Už len kúsok a sme tam.</a:t>
            </a:r>
            <a:endParaRPr lang="sk-SK" dirty="0"/>
          </a:p>
        </p:txBody>
      </p:sp>
      <p:pic>
        <p:nvPicPr>
          <p:cNvPr id="5122" name="Picture 2" descr="C:\Users\Gabika\Desktop\racio týždeň\P1010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Valí sa návšteva.</a:t>
            </a:r>
            <a:endParaRPr lang="sk-SK" dirty="0"/>
          </a:p>
        </p:txBody>
      </p:sp>
      <p:pic>
        <p:nvPicPr>
          <p:cNvPr id="6146" name="Picture 2" descr="C:\Users\Gabika\Desktop\racio týždeň\P1010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 si Hviezdička?</a:t>
            </a:r>
            <a:endParaRPr lang="sk-SK" dirty="0"/>
          </a:p>
        </p:txBody>
      </p:sp>
      <p:pic>
        <p:nvPicPr>
          <p:cNvPr id="8194" name="Picture 2" descr="C:\Users\Gabika\Desktop\racio týždeň\P1010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Milé.</a:t>
            </a:r>
            <a:endParaRPr lang="sk-SK" dirty="0"/>
          </a:p>
        </p:txBody>
      </p:sp>
      <p:pic>
        <p:nvPicPr>
          <p:cNvPr id="9218" name="Picture 2" descr="C:\Users\Gabika\Desktop\racio týždeň\P1010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77</Words>
  <Application>Microsoft Office PowerPoint</Application>
  <PresentationFormat>Prezentácia na obrazovke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JEDZ A HÝB SA</vt:lpstr>
      <vt:lpstr>Hýbeme sa pri sadení stromčekov na detskom ihrisku pri našej škole.</vt:lpstr>
      <vt:lpstr>Jeden kope, traja kontrolujú.</vt:lpstr>
      <vt:lpstr>Makáme...</vt:lpstr>
      <vt:lpstr>Vládze už len pani učiteľka.</vt:lpstr>
      <vt:lpstr>Ideme na exkurziu na miestne PDP Sedlice. Už len kúsok a sme tam.</vt:lpstr>
      <vt:lpstr>Valí sa návšteva.</vt:lpstr>
      <vt:lpstr>Ty si Hviezdička?</vt:lpstr>
      <vt:lpstr>Milé.</vt:lpstr>
      <vt:lpstr>Pekný, krajší, JA. </vt:lpstr>
      <vt:lpstr>Odmietli sme ponuku na zvezenie</vt:lpstr>
      <vt:lpstr>BOLO SUPER!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JEDZ A HÝB SA</dc:title>
  <dc:creator>Gabika</dc:creator>
  <cp:lastModifiedBy>Gabika</cp:lastModifiedBy>
  <cp:revision>5</cp:revision>
  <dcterms:created xsi:type="dcterms:W3CDTF">2013-10-19T20:12:43Z</dcterms:created>
  <dcterms:modified xsi:type="dcterms:W3CDTF">2013-10-20T12:56:23Z</dcterms:modified>
</cp:coreProperties>
</file>