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DE215-9D05-48B4-BE71-2A653E7F1757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AE5A6-18B7-4295-BE60-F8146265071B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Anna%20Kendrick%20-%20Cups.mp3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ekeresovami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0"/>
            <a:lum/>
          </a:blip>
          <a:srcRect/>
          <a:stretch>
            <a:fillRect l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Tuky, cukry a soľ</a:t>
            </a:r>
            <a:endParaRPr lang="sk-SK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43608" y="4005064"/>
            <a:ext cx="7416824" cy="1368152"/>
          </a:xfrm>
        </p:spPr>
        <p:txBody>
          <a:bodyPr>
            <a:noAutofit/>
          </a:bodyPr>
          <a:lstStyle/>
          <a:p>
            <a:r>
              <a:rPr lang="sk-SK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ŠZŠ, Obrancov mieru 879/9, Detva</a:t>
            </a:r>
            <a:endParaRPr lang="sk-SK" sz="4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55000"/>
            <a:lum/>
          </a:blip>
          <a:srcRect/>
          <a:stretch>
            <a:fillRect l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Zoznam zrealizovaných aktivít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Skladanie </a:t>
            </a:r>
            <a:r>
              <a:rPr lang="sk-SK" dirty="0" err="1" smtClean="0"/>
              <a:t>puzzle</a:t>
            </a:r>
            <a:r>
              <a:rPr lang="sk-SK" dirty="0" smtClean="0"/>
              <a:t> s obrázkom výrobkov obsahujúcich potraviny z tukov, cukrov a soli</a:t>
            </a:r>
          </a:p>
          <a:p>
            <a:r>
              <a:rPr lang="sk-SK" dirty="0" smtClean="0"/>
              <a:t>Prezentácia na tému „Tuky, cukry, soľ“</a:t>
            </a:r>
          </a:p>
          <a:p>
            <a:r>
              <a:rPr lang="sk-SK" dirty="0" smtClean="0"/>
              <a:t>Vypracovanie pracovného listu </a:t>
            </a:r>
          </a:p>
          <a:p>
            <a:r>
              <a:rPr lang="sk-SK" dirty="0" smtClean="0"/>
              <a:t>Príprava na pečenie koláča</a:t>
            </a:r>
          </a:p>
          <a:p>
            <a:r>
              <a:rPr lang="sk-SK" dirty="0" smtClean="0"/>
              <a:t>Pečenie koláča</a:t>
            </a:r>
          </a:p>
          <a:p>
            <a:r>
              <a:rPr lang="sk-SK" dirty="0" smtClean="0"/>
              <a:t>Diskusia na tému škodlivosti nadmerného užívania tukov, cukrov a soli</a:t>
            </a:r>
          </a:p>
          <a:p>
            <a:endParaRPr lang="sk-SK" dirty="0"/>
          </a:p>
        </p:txBody>
      </p:sp>
      <p:pic>
        <p:nvPicPr>
          <p:cNvPr id="4" name="Anna Kendrick - Cup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88424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">
                <p:cTn id="2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 l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Skladám, skladáš, skladáme 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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12776"/>
            <a:ext cx="5328592" cy="4525963"/>
          </a:xfrm>
        </p:spPr>
        <p:txBody>
          <a:bodyPr/>
          <a:lstStyle/>
          <a:p>
            <a:pPr marL="0" indent="0">
              <a:buNone/>
            </a:pPr>
            <a:r>
              <a:rPr lang="sk-SK" dirty="0" smtClean="0"/>
              <a:t>Na začiatku sme spolu zložili </a:t>
            </a:r>
            <a:r>
              <a:rPr lang="sk-SK" dirty="0" err="1" smtClean="0"/>
              <a:t>puzzle</a:t>
            </a:r>
            <a:r>
              <a:rPr lang="sk-SK" dirty="0" smtClean="0"/>
              <a:t>, podľa ktorého sme si vyvodili, o akej téme budeme dnešný deň hovoriť.</a:t>
            </a:r>
            <a:endParaRPr lang="sk-SK" dirty="0"/>
          </a:p>
        </p:txBody>
      </p:sp>
      <p:pic>
        <p:nvPicPr>
          <p:cNvPr id="1026" name="Picture 2" descr="C:\Users\user\Desktop\fotky\DSC_0165.JPG"/>
          <p:cNvPicPr>
            <a:picLocks noChangeAspect="1" noChangeArrowheads="1"/>
          </p:cNvPicPr>
          <p:nvPr/>
        </p:nvPicPr>
        <p:blipFill>
          <a:blip r:embed="rId3" cstate="print"/>
          <a:srcRect l="14207" r="28964" b="24228"/>
          <a:stretch>
            <a:fillRect/>
          </a:stretch>
        </p:blipFill>
        <p:spPr bwMode="auto">
          <a:xfrm>
            <a:off x="5652120" y="1268760"/>
            <a:ext cx="2016224" cy="1512168"/>
          </a:xfrm>
          <a:prstGeom prst="rect">
            <a:avLst/>
          </a:prstGeom>
          <a:noFill/>
        </p:spPr>
      </p:pic>
      <p:pic>
        <p:nvPicPr>
          <p:cNvPr id="1027" name="Picture 3" descr="C:\Users\user\Desktop\fotky\DSC_01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2996952"/>
            <a:ext cx="2009822" cy="3573016"/>
          </a:xfrm>
          <a:prstGeom prst="rect">
            <a:avLst/>
          </a:prstGeom>
          <a:noFill/>
        </p:spPr>
      </p:pic>
      <p:pic>
        <p:nvPicPr>
          <p:cNvPr id="1028" name="Picture 4" descr="C:\Users\user\Desktop\fotky\DSC_01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3645024"/>
            <a:ext cx="3456384" cy="1944216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 l="22410" r="22247"/>
          <a:stretch>
            <a:fillRect/>
          </a:stretch>
        </p:blipFill>
        <p:spPr bwMode="auto">
          <a:xfrm>
            <a:off x="395536" y="3717032"/>
            <a:ext cx="2764393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 l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Tuky, cukry, soľ v prezentácii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dirty="0" smtClean="0"/>
              <a:t>Sedem dievčat 5. a 6. ročníka si potom pozrelo prezentáciu k dennej téme. Dozvedeli sme sa o pôvode, získavaní, rozdelení a využití tukov, cukrov a soli, tiež sme zistili akú časť jedálnička majú tvoriť. </a:t>
            </a:r>
            <a:endParaRPr lang="sk-SK" dirty="0"/>
          </a:p>
        </p:txBody>
      </p:sp>
      <p:pic>
        <p:nvPicPr>
          <p:cNvPr id="2050" name="Picture 2" descr="C:\Users\user\Desktop\fotky\DSC_0170.JPG"/>
          <p:cNvPicPr>
            <a:picLocks noChangeAspect="1" noChangeArrowheads="1"/>
          </p:cNvPicPr>
          <p:nvPr/>
        </p:nvPicPr>
        <p:blipFill>
          <a:blip r:embed="rId3" cstate="print"/>
          <a:srcRect l="5927" r="22955" b="20979"/>
          <a:stretch>
            <a:fillRect/>
          </a:stretch>
        </p:blipFill>
        <p:spPr bwMode="auto">
          <a:xfrm>
            <a:off x="4932040" y="1412776"/>
            <a:ext cx="3456384" cy="2160240"/>
          </a:xfrm>
          <a:prstGeom prst="rect">
            <a:avLst/>
          </a:prstGeom>
          <a:noFill/>
        </p:spPr>
      </p:pic>
      <p:pic>
        <p:nvPicPr>
          <p:cNvPr id="2051" name="Picture 3" descr="C:\Users\user\Desktop\fotky\DSC_01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933056"/>
            <a:ext cx="4480497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 l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Pracujeme s pracovným listom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59150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dirty="0" smtClean="0"/>
              <a:t>Dievčatá k uvedenej téme vypracovali aj pracovný list na utvrdenie a zopakovanie vedomostí získaných v prezentácii. Využili sme aj </a:t>
            </a:r>
            <a:r>
              <a:rPr lang="sk-SK" dirty="0" err="1" smtClean="0"/>
              <a:t>medzipredmetové</a:t>
            </a:r>
            <a:r>
              <a:rPr lang="sk-SK" dirty="0" smtClean="0"/>
              <a:t> vzťahy s matematikou a pracovným vyučovaním a zistili sme, že meranie môže byť dokonca zábava, ak meriate čokoládu a najmä ak si ju potom môžete zjesť </a:t>
            </a:r>
            <a:r>
              <a:rPr lang="sk-SK" dirty="0" smtClean="0">
                <a:sym typeface="Wingdings" pitchFamily="2" charset="2"/>
              </a:rPr>
              <a:t></a:t>
            </a:r>
            <a:endParaRPr lang="sk-SK" dirty="0"/>
          </a:p>
        </p:txBody>
      </p:sp>
      <p:pic>
        <p:nvPicPr>
          <p:cNvPr id="3074" name="Picture 2" descr="C:\Users\user\Desktop\fotky\DSC_01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188568" y="2596408"/>
            <a:ext cx="4752529" cy="2673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 l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C:\Users\user\Desktop\fotky\DSC_0186.JPG"/>
          <p:cNvPicPr>
            <a:picLocks noChangeAspect="1" noChangeArrowheads="1"/>
          </p:cNvPicPr>
          <p:nvPr/>
        </p:nvPicPr>
        <p:blipFill>
          <a:blip r:embed="rId3" cstate="print"/>
          <a:srcRect t="30050" r="23867" b="18501"/>
          <a:stretch>
            <a:fillRect/>
          </a:stretch>
        </p:blipFill>
        <p:spPr bwMode="auto">
          <a:xfrm>
            <a:off x="6732240" y="332656"/>
            <a:ext cx="2072829" cy="2490276"/>
          </a:xfrm>
          <a:prstGeom prst="rect">
            <a:avLst/>
          </a:prstGeom>
          <a:noFill/>
        </p:spPr>
      </p:pic>
      <p:pic>
        <p:nvPicPr>
          <p:cNvPr id="4098" name="Picture 2" descr="C:\Users\user\Desktop\fotky\DSC_01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2050326" cy="3645024"/>
          </a:xfrm>
          <a:prstGeom prst="rect">
            <a:avLst/>
          </a:prstGeom>
          <a:noFill/>
        </p:spPr>
      </p:pic>
      <p:pic>
        <p:nvPicPr>
          <p:cNvPr id="4099" name="Picture 3" descr="C:\Users\user\Desktop\fotky\DSC_01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404664"/>
            <a:ext cx="4464496" cy="2511279"/>
          </a:xfrm>
          <a:prstGeom prst="rect">
            <a:avLst/>
          </a:prstGeom>
          <a:noFill/>
        </p:spPr>
      </p:pic>
      <p:pic>
        <p:nvPicPr>
          <p:cNvPr id="4100" name="Picture 4" descr="C:\Users\user\Desktop\fotky\DSC_017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3933056"/>
            <a:ext cx="4355976" cy="2450237"/>
          </a:xfrm>
          <a:prstGeom prst="rect">
            <a:avLst/>
          </a:prstGeom>
          <a:noFill/>
        </p:spPr>
      </p:pic>
      <p:pic>
        <p:nvPicPr>
          <p:cNvPr id="4101" name="Picture 5" descr="C:\Users\user\Desktop\fotky\DSC_0181.JPG"/>
          <p:cNvPicPr>
            <a:picLocks noChangeAspect="1" noChangeArrowheads="1"/>
          </p:cNvPicPr>
          <p:nvPr/>
        </p:nvPicPr>
        <p:blipFill>
          <a:blip r:embed="rId7" cstate="print"/>
          <a:srcRect r="30576"/>
          <a:stretch>
            <a:fillRect/>
          </a:stretch>
        </p:blipFill>
        <p:spPr bwMode="auto">
          <a:xfrm>
            <a:off x="3779912" y="2708920"/>
            <a:ext cx="3821521" cy="3096344"/>
          </a:xfrm>
          <a:prstGeom prst="rect">
            <a:avLst/>
          </a:prstGeom>
          <a:noFill/>
        </p:spPr>
      </p:pic>
      <p:pic>
        <p:nvPicPr>
          <p:cNvPr id="4102" name="Picture 6" descr="C:\Users\user\Desktop\fotky\DSC_0192.JPG"/>
          <p:cNvPicPr>
            <a:picLocks noChangeAspect="1" noChangeArrowheads="1"/>
          </p:cNvPicPr>
          <p:nvPr/>
        </p:nvPicPr>
        <p:blipFill>
          <a:blip r:embed="rId8" cstate="print"/>
          <a:srcRect l="17995"/>
          <a:stretch>
            <a:fillRect/>
          </a:stretch>
        </p:blipFill>
        <p:spPr bwMode="auto">
          <a:xfrm>
            <a:off x="7308304" y="3068960"/>
            <a:ext cx="1640781" cy="35570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 l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Recept</a:t>
            </a:r>
            <a:endParaRPr lang="sk-SK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3826768" cy="1972816"/>
          </a:xfrm>
        </p:spPr>
        <p:txBody>
          <a:bodyPr/>
          <a:lstStyle/>
          <a:p>
            <a:pPr marL="0" indent="0">
              <a:buNone/>
            </a:pPr>
            <a:r>
              <a:rPr lang="sk-SK" dirty="0" smtClean="0"/>
              <a:t>Spoločnými silami sme zvládli napísať aj recept </a:t>
            </a:r>
            <a:r>
              <a:rPr lang="sk-SK" dirty="0" smtClean="0">
                <a:sym typeface="Wingdings" pitchFamily="2" charset="2"/>
              </a:rPr>
              <a:t></a:t>
            </a:r>
            <a:endParaRPr lang="sk-SK" dirty="0" smtClean="0"/>
          </a:p>
        </p:txBody>
      </p:sp>
      <p:pic>
        <p:nvPicPr>
          <p:cNvPr id="5122" name="Picture 2" descr="C:\Users\user\Desktop\fotky\DSC_01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077072"/>
            <a:ext cx="4355976" cy="2450237"/>
          </a:xfrm>
          <a:prstGeom prst="rect">
            <a:avLst/>
          </a:prstGeom>
          <a:noFill/>
        </p:spPr>
      </p:pic>
      <p:pic>
        <p:nvPicPr>
          <p:cNvPr id="5123" name="Picture 3" descr="C:\Users\user\Desktop\fotky\DSC_01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1517" y="1340768"/>
            <a:ext cx="4352483" cy="2448272"/>
          </a:xfrm>
          <a:prstGeom prst="rect">
            <a:avLst/>
          </a:prstGeom>
          <a:noFill/>
        </p:spPr>
      </p:pic>
      <p:pic>
        <p:nvPicPr>
          <p:cNvPr id="5124" name="Picture 4" descr="C:\Users\user\Desktop\fotky\DSC_0196.JPG"/>
          <p:cNvPicPr>
            <a:picLocks noChangeAspect="1" noChangeArrowheads="1"/>
          </p:cNvPicPr>
          <p:nvPr/>
        </p:nvPicPr>
        <p:blipFill>
          <a:blip r:embed="rId5" cstate="print"/>
          <a:srcRect t="25159"/>
          <a:stretch>
            <a:fillRect/>
          </a:stretch>
        </p:blipFill>
        <p:spPr bwMode="auto">
          <a:xfrm>
            <a:off x="251520" y="3789040"/>
            <a:ext cx="2090140" cy="2780928"/>
          </a:xfrm>
          <a:prstGeom prst="rect">
            <a:avLst/>
          </a:prstGeom>
          <a:noFill/>
        </p:spPr>
      </p:pic>
      <p:pic>
        <p:nvPicPr>
          <p:cNvPr id="5125" name="Picture 5" descr="C:\Users\user\Desktop\fotky\DSC_0195.JPG"/>
          <p:cNvPicPr>
            <a:picLocks noChangeAspect="1" noChangeArrowheads="1"/>
          </p:cNvPicPr>
          <p:nvPr/>
        </p:nvPicPr>
        <p:blipFill>
          <a:blip r:embed="rId6" cstate="print"/>
          <a:srcRect l="17713" r="18500" b="23001"/>
          <a:stretch>
            <a:fillRect/>
          </a:stretch>
        </p:blipFill>
        <p:spPr bwMode="auto">
          <a:xfrm rot="5400000">
            <a:off x="1953204" y="3239484"/>
            <a:ext cx="3305822" cy="2244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 l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Pečenie koláča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 smtClean="0"/>
              <a:t>Dlho očakávaný moment bol tu a takto vyzeral vo finále, </a:t>
            </a:r>
            <a:r>
              <a:rPr lang="sk-SK" dirty="0" err="1" smtClean="0"/>
              <a:t>mňam</a:t>
            </a:r>
            <a:r>
              <a:rPr lang="sk-SK" dirty="0" smtClean="0"/>
              <a:t> </a:t>
            </a:r>
            <a:r>
              <a:rPr lang="sk-SK" dirty="0" smtClean="0">
                <a:sym typeface="Wingdings" pitchFamily="2" charset="2"/>
              </a:rPr>
              <a:t></a:t>
            </a:r>
          </a:p>
          <a:p>
            <a:pPr marL="0" indent="0">
              <a:buNone/>
            </a:pPr>
            <a:endParaRPr lang="sk-SK" dirty="0" smtClean="0">
              <a:sym typeface="Wingdings" pitchFamily="2" charset="2"/>
            </a:endParaRPr>
          </a:p>
          <a:p>
            <a:pPr marL="0" indent="0">
              <a:buNone/>
            </a:pPr>
            <a:endParaRPr lang="sk-SK" dirty="0" smtClean="0">
              <a:sym typeface="Wingdings" pitchFamily="2" charset="2"/>
            </a:endParaRPr>
          </a:p>
          <a:p>
            <a:pPr marL="0" indent="0">
              <a:buNone/>
            </a:pPr>
            <a:endParaRPr lang="sk-SK" dirty="0" smtClean="0">
              <a:sym typeface="Wingdings" pitchFamily="2" charset="2"/>
            </a:endParaRPr>
          </a:p>
          <a:p>
            <a:pPr marL="0" indent="0">
              <a:buNone/>
            </a:pPr>
            <a:endParaRPr lang="sk-SK" dirty="0" smtClean="0">
              <a:sym typeface="Wingdings" pitchFamily="2" charset="2"/>
            </a:endParaRPr>
          </a:p>
          <a:p>
            <a:pPr marL="0" indent="0">
              <a:buNone/>
            </a:pPr>
            <a:endParaRPr lang="sk-SK" dirty="0" smtClean="0">
              <a:sym typeface="Wingdings" pitchFamily="2" charset="2"/>
            </a:endParaRPr>
          </a:p>
          <a:p>
            <a:pPr marL="0" indent="0">
              <a:buNone/>
            </a:pPr>
            <a:r>
              <a:rPr lang="sk-SK" dirty="0" smtClean="0">
                <a:sym typeface="Wingdings" pitchFamily="2" charset="2"/>
              </a:rPr>
              <a:t>A ako vidieť, aj riadenie nám šlo.</a:t>
            </a:r>
            <a:endParaRPr lang="sk-SK" dirty="0"/>
          </a:p>
        </p:txBody>
      </p:sp>
      <p:pic>
        <p:nvPicPr>
          <p:cNvPr id="6146" name="Picture 2" descr="C:\Users\user\Desktop\fotky\DSC_0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276872"/>
            <a:ext cx="2414867" cy="4293096"/>
          </a:xfrm>
          <a:prstGeom prst="rect">
            <a:avLst/>
          </a:prstGeom>
          <a:noFill/>
        </p:spPr>
      </p:pic>
      <p:pic>
        <p:nvPicPr>
          <p:cNvPr id="6147" name="Picture 3" descr="C:\Users\user\Desktop\fotky\DSC_0199.JPG"/>
          <p:cNvPicPr>
            <a:picLocks noChangeAspect="1" noChangeArrowheads="1"/>
          </p:cNvPicPr>
          <p:nvPr/>
        </p:nvPicPr>
        <p:blipFill>
          <a:blip r:embed="rId4" cstate="print"/>
          <a:srcRect l="15174" r="13095"/>
          <a:stretch>
            <a:fillRect/>
          </a:stretch>
        </p:blipFill>
        <p:spPr bwMode="auto">
          <a:xfrm>
            <a:off x="1691680" y="2636912"/>
            <a:ext cx="3744416" cy="29362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 l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Diskusia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Diskusiu rozprúdila rozprávka zo seriálu </a:t>
            </a:r>
            <a:r>
              <a:rPr lang="sk-SK" dirty="0" err="1" smtClean="0"/>
              <a:t>Máša</a:t>
            </a:r>
            <a:r>
              <a:rPr lang="sk-SK" dirty="0" smtClean="0"/>
              <a:t> a medveď s názvom Boľavý zub. Potom sme spoločnými silami vyplnili posledné cvičenie v pracovnom liste, kde sme písali o tom ako nám môžu tuky, cukry a soľ škodiť.</a:t>
            </a:r>
            <a:endParaRPr lang="sk-SK" dirty="0"/>
          </a:p>
        </p:txBody>
      </p:sp>
      <p:pic>
        <p:nvPicPr>
          <p:cNvPr id="7170" name="Picture 2" descr="C:\Users\user\Desktop\fotky\DSC_01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6000" y="4032000"/>
            <a:ext cx="4680520" cy="2632793"/>
          </a:xfrm>
          <a:prstGeom prst="rect">
            <a:avLst/>
          </a:prstGeom>
          <a:noFill/>
        </p:spPr>
      </p:pic>
      <p:pic>
        <p:nvPicPr>
          <p:cNvPr id="7172" name="Picture 4" descr="http://img819.imageshack.us/img819/5750/18l9.jpg"/>
          <p:cNvPicPr>
            <a:picLocks noChangeAspect="1" noChangeArrowheads="1"/>
          </p:cNvPicPr>
          <p:nvPr/>
        </p:nvPicPr>
        <p:blipFill>
          <a:blip r:embed="rId4" cstate="print"/>
          <a:srcRect r="23351"/>
          <a:stretch>
            <a:fillRect/>
          </a:stretch>
        </p:blipFill>
        <p:spPr bwMode="auto">
          <a:xfrm>
            <a:off x="467544" y="4293096"/>
            <a:ext cx="3240360" cy="2348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 l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Špeciálna základná škola, Obrancov mieru 879/9, Detva</a:t>
            </a:r>
          </a:p>
          <a:p>
            <a:pPr algn="ctr">
              <a:buNone/>
            </a:pPr>
            <a:r>
              <a:rPr lang="sk-SK" dirty="0" smtClean="0"/>
              <a:t>Mgr. Michaela </a:t>
            </a:r>
            <a:r>
              <a:rPr lang="sk-SK" dirty="0" err="1" smtClean="0"/>
              <a:t>Sekerešová</a:t>
            </a:r>
            <a:endParaRPr lang="sk-SK" dirty="0" smtClean="0"/>
          </a:p>
          <a:p>
            <a:pPr algn="ctr">
              <a:buNone/>
            </a:pPr>
            <a:r>
              <a:rPr lang="sk-SK" dirty="0" err="1" smtClean="0"/>
              <a:t>t.č</a:t>
            </a:r>
            <a:r>
              <a:rPr lang="sk-SK" dirty="0" smtClean="0"/>
              <a:t>. 0902 46 20 65</a:t>
            </a:r>
          </a:p>
          <a:p>
            <a:pPr algn="ctr">
              <a:buNone/>
            </a:pPr>
            <a:r>
              <a:rPr lang="sk-SK" dirty="0" smtClean="0"/>
              <a:t>e-mail: </a:t>
            </a:r>
            <a:r>
              <a:rPr lang="sk-SK" dirty="0" err="1" smtClean="0">
                <a:hlinkClick r:id="rId3"/>
              </a:rPr>
              <a:t>sekeresovami@gmail.com</a:t>
            </a:r>
            <a:endParaRPr lang="sk-SK" dirty="0" smtClean="0"/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Žiačky:</a:t>
            </a:r>
          </a:p>
          <a:p>
            <a:pPr>
              <a:buNone/>
            </a:pPr>
            <a:r>
              <a:rPr lang="sk-SK" dirty="0" err="1" smtClean="0"/>
              <a:t>Sarah</a:t>
            </a:r>
            <a:r>
              <a:rPr lang="sk-SK" dirty="0" smtClean="0"/>
              <a:t> Bartošová			Jana </a:t>
            </a:r>
            <a:r>
              <a:rPr lang="sk-SK" dirty="0" err="1" smtClean="0"/>
              <a:t>Škrváňová</a:t>
            </a:r>
            <a:endParaRPr lang="sk-SK" dirty="0" smtClean="0"/>
          </a:p>
          <a:p>
            <a:pPr>
              <a:buNone/>
            </a:pPr>
            <a:r>
              <a:rPr lang="sk-SK" dirty="0" smtClean="0"/>
              <a:t>Nikola Gábrišová			Barbora </a:t>
            </a:r>
            <a:r>
              <a:rPr lang="sk-SK" dirty="0" err="1" smtClean="0"/>
              <a:t>Gašparová</a:t>
            </a:r>
            <a:endParaRPr lang="sk-SK" dirty="0" smtClean="0"/>
          </a:p>
          <a:p>
            <a:pPr>
              <a:buNone/>
            </a:pPr>
            <a:r>
              <a:rPr lang="sk-SK" dirty="0" smtClean="0"/>
              <a:t>Michaela Gábrišová	</a:t>
            </a:r>
            <a:r>
              <a:rPr lang="sk-SK" smtClean="0"/>
              <a:t>	            Angelika </a:t>
            </a:r>
            <a:r>
              <a:rPr lang="sk-SK" dirty="0" err="1" smtClean="0"/>
              <a:t>Berkyová</a:t>
            </a:r>
            <a:endParaRPr lang="sk-SK" dirty="0" smtClean="0"/>
          </a:p>
          <a:p>
            <a:pPr>
              <a:buNone/>
            </a:pPr>
            <a:r>
              <a:rPr lang="sk-SK" dirty="0" smtClean="0"/>
              <a:t>Elena </a:t>
            </a:r>
            <a:r>
              <a:rPr lang="sk-SK" dirty="0" err="1" smtClean="0"/>
              <a:t>Čipčalová</a:t>
            </a:r>
            <a:endParaRPr lang="sk-SK" dirty="0" smtClean="0"/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Počet zúčastnených žiačok </a:t>
            </a:r>
            <a:r>
              <a:rPr lang="sk-SK" dirty="0" smtClean="0"/>
              <a:t>- 7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287</Words>
  <Application>Microsoft Office PowerPoint</Application>
  <PresentationFormat>Prezentácia na obrazovke (4:3)</PresentationFormat>
  <Paragraphs>39</Paragraphs>
  <Slides>10</Slides>
  <Notes>0</Notes>
  <HiddenSlides>0</HiddenSlides>
  <MMClips>1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Motiv sady Office</vt:lpstr>
      <vt:lpstr>Tuky, cukry a soľ</vt:lpstr>
      <vt:lpstr>Zoznam zrealizovaných aktivít</vt:lpstr>
      <vt:lpstr>Skladám, skladáš, skladáme </vt:lpstr>
      <vt:lpstr>Tuky, cukry, soľ v prezentácii</vt:lpstr>
      <vt:lpstr>Pracujeme s pracovným listom</vt:lpstr>
      <vt:lpstr>Snímka 6</vt:lpstr>
      <vt:lpstr>Recept</vt:lpstr>
      <vt:lpstr>Pečenie koláča</vt:lpstr>
      <vt:lpstr>Diskusia</vt:lpstr>
      <vt:lpstr>Snímka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Tuky, cukry a soľ</dc:title>
  <dc:creator>user</dc:creator>
  <cp:lastModifiedBy>SPPK</cp:lastModifiedBy>
  <cp:revision>26</cp:revision>
  <dcterms:created xsi:type="dcterms:W3CDTF">2014-10-22T18:14:26Z</dcterms:created>
  <dcterms:modified xsi:type="dcterms:W3CDTF">2014-10-23T11:39:35Z</dcterms:modified>
</cp:coreProperties>
</file>